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4" r:id="rId2"/>
    <p:sldId id="308" r:id="rId3"/>
    <p:sldId id="310" r:id="rId4"/>
    <p:sldId id="276" r:id="rId5"/>
    <p:sldId id="277" r:id="rId6"/>
    <p:sldId id="278" r:id="rId7"/>
    <p:sldId id="312" r:id="rId8"/>
    <p:sldId id="284" r:id="rId9"/>
    <p:sldId id="287" r:id="rId10"/>
    <p:sldId id="291" r:id="rId11"/>
    <p:sldId id="293" r:id="rId12"/>
    <p:sldId id="311" r:id="rId13"/>
    <p:sldId id="288" r:id="rId14"/>
    <p:sldId id="297" r:id="rId15"/>
    <p:sldId id="300" r:id="rId16"/>
    <p:sldId id="299" r:id="rId17"/>
    <p:sldId id="314" r:id="rId18"/>
    <p:sldId id="313" r:id="rId19"/>
    <p:sldId id="315" r:id="rId20"/>
  </p:sldIdLst>
  <p:sldSz cx="9144000" cy="5715000" type="screen16x10"/>
  <p:notesSz cx="6881813" cy="100028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438" autoAdjust="0"/>
  </p:normalViewPr>
  <p:slideViewPr>
    <p:cSldViewPr>
      <p:cViewPr varScale="1">
        <p:scale>
          <a:sx n="125" d="100"/>
          <a:sy n="125" d="100"/>
        </p:scale>
        <p:origin x="816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72" y="96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1F2FADC5-4FE3-43EF-B0F8-72CAB45E63A5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E91E2EC-E44F-4673-95C3-378E980E8B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0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BB7109A-5BEA-4AAF-AB65-14CF974EA40B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750888"/>
            <a:ext cx="59975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1AC51CEF-7EA1-4B7D-A51A-76048B2D85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427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7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하나씩 적용해 가며 실행해 본다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하나씩 적용해 가며 실행해 본다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22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XE</a:t>
            </a:r>
            <a:r>
              <a:rPr lang="ko-KR" altLang="en-US" dirty="0" smtClean="0"/>
              <a:t>템플릿 문법이란 건 </a:t>
            </a:r>
            <a:r>
              <a:rPr lang="en-US" altLang="ko-KR" dirty="0" smtClean="0"/>
              <a:t>XE</a:t>
            </a:r>
            <a:r>
              <a:rPr lang="ko-KR" altLang="en-US" dirty="0" smtClean="0"/>
              <a:t>에서만 쓰는 </a:t>
            </a:r>
            <a:r>
              <a:rPr lang="en-US" altLang="ko-KR" dirty="0" smtClean="0"/>
              <a:t>(HTML</a:t>
            </a:r>
            <a:r>
              <a:rPr lang="ko-KR" altLang="en-US" dirty="0" smtClean="0"/>
              <a:t>코드가 아닌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거죠</a:t>
            </a:r>
            <a:r>
              <a:rPr lang="en-US" altLang="ko-KR" baseline="0" dirty="0" smtClean="0"/>
              <a:t>.) </a:t>
            </a:r>
            <a:r>
              <a:rPr lang="ko-KR" altLang="en-US" baseline="0" dirty="0" smtClean="0"/>
              <a:t>문법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r>
              <a:rPr lang="ko-KR" altLang="en-US" dirty="0" smtClean="0"/>
              <a:t>이 상태로만 실행해 본다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개의 메뉴가 있으니까 </a:t>
            </a:r>
            <a:r>
              <a:rPr lang="en-US" altLang="ko-KR" dirty="0" smtClean="0"/>
              <a:t>&lt;li&gt;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개가 된다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094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51CEF-7EA1-4B7D-A51A-76048B2D8519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48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normAutofit/>
          </a:bodyPr>
          <a:lstStyle>
            <a:lvl1pPr>
              <a:defRPr sz="48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00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소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209428"/>
            <a:ext cx="7772400" cy="1225021"/>
          </a:xfrm>
        </p:spPr>
        <p:txBody>
          <a:bodyPr>
            <a:normAutofit/>
          </a:bodyPr>
          <a:lstStyle>
            <a:lvl1pPr>
              <a:defRPr sz="48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33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defRPr sz="1800" b="0"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defRPr sz="1600" b="0"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9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68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146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2014-06-30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 Light" panose="020D0904000000000000" pitchFamily="50" charset="-127"/>
                <a:ea typeface="나눔고딕 Light" panose="020D0904000000000000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OTF" pitchFamily="34" charset="-127"/>
                <a:ea typeface="나눔고딕OTF" pitchFamily="34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2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b="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레이아웃 제작 기본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카메론</a:t>
            </a:r>
            <a:r>
              <a:rPr lang="ko-KR" altLang="en-US" dirty="0" smtClean="0"/>
              <a:t> 고진화 대표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51800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XE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메뉴 변수들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3207955"/>
            <a:ext cx="7698261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[‘link’]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 이미지 출력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이미지가 없을 경우 텍스트 출력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[‘text’]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 텍스트 출력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’]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 링크주소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[‘selected’]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현재 선택된 메뉴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open_window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']==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'Y’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 설정에서 </a:t>
            </a:r>
            <a:r>
              <a:rPr lang="ko-KR" altLang="en-US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새창으로</a:t>
            </a:r>
            <a:r>
              <a:rPr lang="ko-KR" altLang="en-US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열기 설정을 했을 때</a:t>
            </a:r>
            <a:endParaRPr lang="en-US" altLang="ko-KR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433" y="1561356"/>
            <a:ext cx="791755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ul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&lt;li </a:t>
            </a:r>
            <a:r>
              <a:rPr lang="en-US" altLang="ko-KR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loop</a:t>
            </a:r>
            <a:r>
              <a:rPr lang="en-US" altLang="ko-KR" sz="12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sz="1200" dirty="0" err="1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global_menu</a:t>
            </a:r>
            <a:r>
              <a:rPr lang="en-US" altLang="ko-KR" sz="12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&gt;list=&gt;$key,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$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"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&gt;&lt;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 class="selected"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['selected']"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2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{$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']}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" target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="_blank"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sz="12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open_window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']=='Y'"</a:t>
            </a:r>
            <a:r>
              <a:rPr lang="en-US" altLang="ko-KR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title="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{$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['text</a:t>
            </a:r>
            <a:r>
              <a:rPr lang="en-US" altLang="ko-KR" sz="12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']}</a:t>
            </a:r>
            <a:r>
              <a:rPr lang="en-US" altLang="ko-KR" sz="12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"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r>
              <a:rPr lang="en-US" altLang="ko-KR" sz="12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{$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['link']}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&lt;/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li&gt;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ul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47089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메뉴코드 분석 </a:t>
            </a:r>
            <a:r>
              <a:rPr lang="en-US" altLang="ko-KR" dirty="0" smtClean="0"/>
              <a:t>- </a:t>
            </a:r>
            <a:r>
              <a:rPr lang="en-US" altLang="ko-KR" dirty="0" err="1" smtClean="0"/>
              <a:t>cond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5349" y="1489348"/>
            <a:ext cx="4193301" cy="13388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&lt;</a:t>
            </a:r>
            <a:r>
              <a:rPr lang="en-US" altLang="ko-KR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ul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global_menu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&gt;list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"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…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&lt;/</a:t>
            </a:r>
            <a:r>
              <a:rPr lang="en-US" altLang="ko-KR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ul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577580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</a:t>
            </a:r>
            <a:r>
              <a:rPr lang="ko-KR" altLang="en-US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조건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”</a:t>
            </a:r>
          </a:p>
          <a:p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조건이 참이면 실행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278496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=“$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global_menu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-&gt;list”</a:t>
            </a:r>
          </a:p>
          <a:p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메뉴가 연결되어 있으면 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ul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출력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17602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메뉴코드 분석 </a:t>
            </a:r>
            <a:r>
              <a:rPr lang="en-US" altLang="ko-KR" dirty="0" smtClean="0"/>
              <a:t>- |</a:t>
            </a:r>
            <a:r>
              <a:rPr lang="en-US" altLang="ko-KR" dirty="0" err="1" smtClean="0"/>
              <a:t>cond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489348"/>
            <a:ext cx="690124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class="selected"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['selected']"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{$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']}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"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target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="_blank"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['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open_window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']=='Y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'"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&gt;…&lt;/a&gt;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073524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</a:t>
            </a:r>
            <a:r>
              <a:rPr lang="ko-KR" altLang="en-US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조건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”</a:t>
            </a:r>
          </a:p>
          <a:p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조건이 참이면 실행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77444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class=“selected”|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=“$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[‘selected’]”</a:t>
            </a:r>
          </a:p>
          <a:p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메뉴가 선택되면 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seleteced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클래스를 추가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5" y="4566528"/>
            <a:ext cx="5647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target=“_blank”|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=“$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[‘</a:t>
            </a:r>
            <a:r>
              <a:rPr lang="en-US" altLang="ko-KR" sz="1400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open_window</a:t>
            </a:r>
            <a:r>
              <a:rPr lang="en-US" altLang="ko-KR" sz="14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’]==‘Y’”</a:t>
            </a:r>
          </a:p>
          <a:p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메뉴설정에서 </a:t>
            </a:r>
            <a:r>
              <a:rPr lang="ko-KR" altLang="en-US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새창으로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열기 항목을 체크했으면 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target=“_blank”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추가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6581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메뉴코드 분석 </a:t>
            </a:r>
            <a:r>
              <a:rPr lang="en-US" altLang="ko-KR" dirty="0" smtClean="0"/>
              <a:t>- loop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60309" y="1489348"/>
            <a:ext cx="474841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li 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loop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="$</a:t>
            </a:r>
            <a:r>
              <a:rPr lang="en-US" altLang="ko-KR" dirty="0" err="1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global_menu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en-US" altLang="ko-KR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&gt;list=&gt;$key,$</a:t>
            </a:r>
            <a:r>
              <a:rPr lang="en-US" altLang="ko-KR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val</a:t>
            </a:r>
            <a:r>
              <a:rPr lang="en-US" altLang="ko-KR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"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&gt;</a:t>
            </a:r>
          </a:p>
          <a:p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…</a:t>
            </a:r>
          </a:p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&lt;/li&gt;</a:t>
            </a:r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857500"/>
            <a:ext cx="59265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chemeClr val="accent1"/>
                </a:solidFill>
              </a:rPr>
              <a:t>loop=“…”</a:t>
            </a:r>
            <a:r>
              <a:rPr lang="ko-KR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ko-KR" dirty="0" smtClean="0"/>
              <a:t>:</a:t>
            </a:r>
            <a:r>
              <a:rPr lang="ko-KR" altLang="en-US" dirty="0" smtClean="0"/>
              <a:t> 메뉴 개수만큼 반복적으로 실행한다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chemeClr val="accent1"/>
                </a:solidFill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</a:rPr>
              <a:t>global_menu</a:t>
            </a:r>
            <a:r>
              <a:rPr lang="ko-KR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ko-KR" dirty="0" smtClean="0"/>
              <a:t>: info.xml</a:t>
            </a:r>
            <a:r>
              <a:rPr lang="ko-KR" altLang="en-US" dirty="0" smtClean="0"/>
              <a:t>에서 메뉴 연결한 메뉴변수이름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chemeClr val="accent1"/>
                </a:solidFill>
              </a:rPr>
              <a:t>$</a:t>
            </a:r>
            <a:r>
              <a:rPr lang="en-US" altLang="ko-KR" dirty="0" err="1" smtClean="0">
                <a:solidFill>
                  <a:schemeClr val="accent1"/>
                </a:solidFill>
              </a:rPr>
              <a:t>global_menu</a:t>
            </a:r>
            <a:r>
              <a:rPr lang="en-US" altLang="ko-KR" dirty="0" smtClean="0">
                <a:solidFill>
                  <a:schemeClr val="accent1"/>
                </a:solidFill>
              </a:rPr>
              <a:t>-&gt;list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메뉴의 리스트 개수만큼 돌린다</a:t>
            </a:r>
            <a:r>
              <a:rPr lang="en-US" altLang="ko-K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Key</a:t>
            </a:r>
            <a:r>
              <a:rPr lang="ko-KR" altLang="en-US" dirty="0" smtClean="0"/>
              <a:t>값은 </a:t>
            </a:r>
            <a:r>
              <a:rPr lang="en-US" altLang="ko-KR" dirty="0" smtClean="0"/>
              <a:t>$key</a:t>
            </a:r>
            <a:r>
              <a:rPr lang="ko-KR" altLang="en-US" dirty="0" smtClean="0"/>
              <a:t>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실제 메뉴정보는 </a:t>
            </a:r>
            <a:r>
              <a:rPr lang="en-US" altLang="ko-KR" dirty="0" smtClean="0"/>
              <a:t>$</a:t>
            </a:r>
            <a:r>
              <a:rPr lang="en-US" altLang="ko-KR" dirty="0" err="1" smtClean="0"/>
              <a:t>val</a:t>
            </a:r>
            <a:r>
              <a:rPr lang="ko-KR" altLang="en-US" dirty="0" smtClean="0"/>
              <a:t>에 저장한다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20513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dirty="0" smtClean="0"/>
              <a:t>로그인 링크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69824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로그인 코드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8176" y="1793920"/>
            <a:ext cx="7872256" cy="11449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dispMemberLoginForm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로그인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dispMemberSignUpForm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회원가입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dispMemberFindAccount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계정찾기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078" y="3937620"/>
            <a:ext cx="7859353" cy="11449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dispMemberLogout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로그아웃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dispMemberInfo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회원정보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&lt;a </a:t>
            </a:r>
            <a:r>
              <a:rPr lang="en-US" altLang="ko-KR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getUrl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('act','</a:t>
            </a:r>
            <a:r>
              <a:rPr lang="en-US" altLang="ko-KR" sz="1200" dirty="0" err="1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dispMemberModifyInfo</a:t>
            </a:r>
            <a:r>
              <a:rPr lang="en-US" altLang="ko-KR" sz="12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')}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회원정보수정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&lt;/a&gt;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1417340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&lt;block </a:t>
            </a:r>
            <a:r>
              <a:rPr lang="en-US" altLang="ko-KR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=“!$</a:t>
            </a:r>
            <a:r>
              <a:rPr lang="en-US" altLang="ko-KR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is_logged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”&gt;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153" y="3001516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&lt;/block&gt;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153" y="357758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&lt;block </a:t>
            </a:r>
            <a:r>
              <a:rPr lang="en-US" altLang="ko-KR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cond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=“$</a:t>
            </a:r>
            <a:r>
              <a:rPr lang="en-US" altLang="ko-KR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is_logged</a:t>
            </a:r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”&gt;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153" y="5161756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&lt;/block&gt;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81474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언어선택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87881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언어선택 코드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395536" y="1633364"/>
            <a:ext cx="8291264" cy="3612599"/>
            <a:chOff x="395536" y="1633364"/>
            <a:chExt cx="8291264" cy="3612599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2137420"/>
              <a:ext cx="8229600" cy="310854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&lt;div class=“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s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&lt;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a 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href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=“#” 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class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langToggle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 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title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=“Select Language”&gt;{$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lang_supported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[$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lang_type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]}&lt;/a&gt;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ul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class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langList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”&gt;</a:t>
              </a:r>
              <a:endPara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&lt;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li loop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=“$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lang_supported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=&gt;$key,$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 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cond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=“$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key!=$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lang_type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”&gt;&lt;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a 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href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=“#” 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onclick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=“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doChangeLangType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(‘{$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key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}’);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return false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;”&gt;{$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}&lt;/a&gt;&lt;/li&gt;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&lt;/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ul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&lt;/div&gt;</a:t>
              </a:r>
              <a:endPara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536" y="1633364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예시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endPara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013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검색폼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88288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검색폼</a:t>
            </a:r>
            <a:r>
              <a:rPr lang="ko-KR" altLang="en-US" dirty="0" smtClean="0"/>
              <a:t> 코드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395536" y="1633364"/>
            <a:ext cx="8291264" cy="3020129"/>
            <a:chOff x="395536" y="1633364"/>
            <a:chExt cx="8291264" cy="3020129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2137420"/>
              <a:ext cx="8229600" cy="251607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&lt;form action="{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getUrl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()}" method="get" no-error-return-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true“ class="search"&gt;</a:t>
              </a:r>
              <a:endPara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type="hidden" name="vid" value="{$vid}"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type="hidden" name="mid" value="{$mid}"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type="hidden" name="act" value="IS"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type="hidden" name="where" value="{$where}"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type="hidden" name="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search_target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" value="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title_content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type="text" name="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is_keyword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" 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class=“keyword" 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value="{$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is_keyword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}" 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input type="submit" class="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submit" 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value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="{$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lang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-&gt;</a:t>
              </a:r>
              <a:r>
                <a:rPr lang="en-US" altLang="ko-KR" sz="1400" dirty="0" err="1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cmd_search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}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" </a:t>
              </a: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/&gt;</a:t>
              </a:r>
            </a:p>
            <a:p>
              <a:pPr>
                <a:lnSpc>
                  <a:spcPct val="125000"/>
                </a:lnSpc>
              </a:pPr>
              <a:r>
                <a:rPr lang="en-US" altLang="ko-KR" sz="1400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&lt;/form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536" y="1633364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>
                  <a:solidFill>
                    <a:srgbClr val="4F81BD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예시</a:t>
              </a:r>
              <a:r>
                <a:rPr lang="en-US" altLang="ko-KR" sz="1400" dirty="0" smtClean="0">
                  <a:solidFill>
                    <a:srgbClr val="4F81BD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endPara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03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순서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idx="1"/>
          </p:nvPr>
        </p:nvSpPr>
        <p:spPr>
          <a:xfrm>
            <a:off x="1259632" y="1333500"/>
            <a:ext cx="7427168" cy="3771636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buFont typeface="+mj-lt"/>
              <a:buAutoNum type="arabicPeriod"/>
            </a:pPr>
            <a:r>
              <a:rPr lang="ko-KR" altLang="en-US" sz="2400" dirty="0" smtClean="0"/>
              <a:t>레이아웃 파일 구조</a:t>
            </a:r>
            <a:endParaRPr lang="en-US" altLang="ko-KR" sz="2400" dirty="0" smtClean="0"/>
          </a:p>
          <a:p>
            <a:pPr algn="l">
              <a:lnSpc>
                <a:spcPct val="170000"/>
              </a:lnSpc>
              <a:buFont typeface="+mj-lt"/>
              <a:buAutoNum type="arabicPeriod"/>
            </a:pPr>
            <a:r>
              <a:rPr lang="ko-KR" altLang="en-US" sz="2400" dirty="0" smtClean="0"/>
              <a:t>메뉴 추가</a:t>
            </a:r>
            <a:endParaRPr lang="en-US" altLang="ko-KR" sz="2400" dirty="0" smtClean="0"/>
          </a:p>
          <a:p>
            <a:pPr algn="l">
              <a:lnSpc>
                <a:spcPct val="170000"/>
              </a:lnSpc>
              <a:buFont typeface="+mj-lt"/>
              <a:buAutoNum type="arabicPeriod"/>
            </a:pPr>
            <a:r>
              <a:rPr lang="ko-KR" altLang="en-US" sz="2400" dirty="0" smtClean="0"/>
              <a:t>로그인 추가</a:t>
            </a:r>
            <a:endParaRPr lang="en-US" altLang="ko-KR" sz="2400" dirty="0" smtClean="0"/>
          </a:p>
          <a:p>
            <a:pPr algn="l">
              <a:lnSpc>
                <a:spcPct val="170000"/>
              </a:lnSpc>
              <a:buFont typeface="+mj-lt"/>
              <a:buAutoNum type="arabicPeriod"/>
            </a:pPr>
            <a:r>
              <a:rPr lang="ko-KR" altLang="en-US" sz="2400" dirty="0" smtClean="0"/>
              <a:t>언어선택 추가</a:t>
            </a:r>
            <a:endParaRPr lang="en-US" altLang="ko-KR" sz="2400" dirty="0" smtClean="0"/>
          </a:p>
          <a:p>
            <a:pPr algn="l">
              <a:lnSpc>
                <a:spcPct val="170000"/>
              </a:lnSpc>
              <a:buFont typeface="+mj-lt"/>
              <a:buAutoNum type="arabicPeriod"/>
            </a:pPr>
            <a:r>
              <a:rPr lang="ko-KR" altLang="en-US" sz="2400" dirty="0" err="1" smtClean="0"/>
              <a:t>검색폼</a:t>
            </a:r>
            <a:r>
              <a:rPr lang="ko-KR" altLang="en-US" sz="2400" dirty="0" smtClean="0"/>
              <a:t> 추가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10920778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레이아웃 파일 구조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8006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XE </a:t>
            </a:r>
            <a:r>
              <a:rPr lang="ko-KR" altLang="en-US" dirty="0" smtClean="0"/>
              <a:t>레이아웃 파일 구조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33364"/>
            <a:ext cx="1943100" cy="1419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5816" y="1643440"/>
            <a:ext cx="30828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info.xml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info.xml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 레이아웃 스킨의 기본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정보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/layouts/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user_layout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conf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/info.xml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2713484"/>
            <a:ext cx="485485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layout.html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layout.html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은 레이아웃 스킨의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HTML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과 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CSS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JS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참조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정보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/layouts/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user_layout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/layout.html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3793604"/>
            <a:ext cx="46939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thumbnail.png</a:t>
            </a:r>
          </a:p>
          <a:p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thumbnail.png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는 관리자 화면에서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레이아웃 </a:t>
            </a:r>
            <a:r>
              <a:rPr lang="ko-KR" altLang="en-US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미리보기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출력</a:t>
            </a:r>
            <a:endParaRPr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180×120px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이상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/layouts/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user_layout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/thumbnail.png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AutoShape 4" descr="save image"/>
          <p:cNvSpPr>
            <a:spLocks noChangeAspect="1" noChangeArrowheads="1"/>
          </p:cNvSpPr>
          <p:nvPr/>
        </p:nvSpPr>
        <p:spPr bwMode="auto">
          <a:xfrm>
            <a:off x="1314872" y="406486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34" y="3777650"/>
            <a:ext cx="11334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833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Info.xml – </a:t>
            </a:r>
            <a:r>
              <a:rPr lang="ko-KR" altLang="en-US" dirty="0" smtClean="0"/>
              <a:t>스킨정보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992818"/>
            <a:ext cx="79208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&lt;?xml version="1.0" encoding="UTF-8"?&gt;</a:t>
            </a:r>
          </a:p>
          <a:p>
            <a:r>
              <a:rPr lang="en-US" altLang="ko-KR" sz="1200" dirty="0"/>
              <a:t>&lt;layout version="0.2"&gt;</a:t>
            </a:r>
          </a:p>
          <a:p>
            <a:r>
              <a:rPr lang="en-US" altLang="ko-KR" sz="1200" dirty="0"/>
              <a:t>    &lt;title </a:t>
            </a:r>
            <a:r>
              <a:rPr lang="en-US" altLang="ko-KR" sz="1200" dirty="0" err="1"/>
              <a:t>xml:lang</a:t>
            </a:r>
            <a:r>
              <a:rPr lang="en-US" altLang="ko-KR" sz="1200" dirty="0"/>
              <a:t>="</a:t>
            </a:r>
            <a:r>
              <a:rPr lang="en-US" altLang="ko-KR" sz="1200" dirty="0" err="1"/>
              <a:t>ko</a:t>
            </a:r>
            <a:r>
              <a:rPr lang="en-US" altLang="ko-KR" sz="1200" dirty="0"/>
              <a:t>"&gt;</a:t>
            </a:r>
            <a:r>
              <a:rPr lang="ko-KR" altLang="en-US" sz="1200" dirty="0"/>
              <a:t>테스트 레이아웃</a:t>
            </a:r>
            <a:r>
              <a:rPr lang="en-US" altLang="ko-KR" sz="1200" dirty="0"/>
              <a:t>&lt;/title&gt;</a:t>
            </a:r>
          </a:p>
          <a:p>
            <a:r>
              <a:rPr lang="en-US" altLang="ko-KR" sz="1200" dirty="0" smtClean="0"/>
              <a:t>&lt;</a:t>
            </a:r>
            <a:r>
              <a:rPr lang="en-US" altLang="ko-KR" sz="1200" dirty="0"/>
              <a:t>description </a:t>
            </a:r>
            <a:r>
              <a:rPr lang="en-US" altLang="ko-KR" sz="1200" dirty="0" err="1"/>
              <a:t>xml:lang</a:t>
            </a:r>
            <a:r>
              <a:rPr lang="en-US" altLang="ko-KR" sz="1200" dirty="0"/>
              <a:t>="</a:t>
            </a:r>
            <a:r>
              <a:rPr lang="en-US" altLang="ko-KR" sz="1200" dirty="0" err="1"/>
              <a:t>ko</a:t>
            </a:r>
            <a:r>
              <a:rPr lang="en-US" altLang="ko-KR" sz="1200" dirty="0"/>
              <a:t>"&gt;</a:t>
            </a:r>
            <a:r>
              <a:rPr lang="ko-KR" altLang="en-US" sz="1200" dirty="0"/>
              <a:t>디자인이 없는 테스트 레이아웃입니다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새 스킨을 만들 때 이 레이아웃 사본을 사용하면 좋습니다</a:t>
            </a:r>
            <a:r>
              <a:rPr lang="en-US" altLang="ko-KR" sz="1200" dirty="0"/>
              <a:t>.&lt;/description&gt;</a:t>
            </a:r>
          </a:p>
          <a:p>
            <a:r>
              <a:rPr lang="en-US" altLang="ko-KR" sz="1200" dirty="0" smtClean="0"/>
              <a:t>    &lt;</a:t>
            </a:r>
            <a:r>
              <a:rPr lang="en-US" altLang="ko-KR" sz="1200" dirty="0"/>
              <a:t>version&gt;1.7&lt;/version&gt;</a:t>
            </a:r>
          </a:p>
          <a:p>
            <a:r>
              <a:rPr lang="en-US" altLang="ko-KR" sz="1200" dirty="0"/>
              <a:t>    &lt;date&gt;2013-11-27&lt;/date&gt;</a:t>
            </a:r>
          </a:p>
          <a:p>
            <a:r>
              <a:rPr lang="en-US" altLang="ko-KR" sz="1200" dirty="0" smtClean="0"/>
              <a:t>    </a:t>
            </a:r>
            <a:r>
              <a:rPr lang="en-US" altLang="ko-KR" sz="1200" dirty="0"/>
              <a:t>&lt;author </a:t>
            </a:r>
            <a:r>
              <a:rPr lang="en-US" altLang="ko-KR" sz="1200" dirty="0" err="1"/>
              <a:t>email_address</a:t>
            </a:r>
            <a:r>
              <a:rPr lang="en-US" altLang="ko-KR" sz="1200" dirty="0"/>
              <a:t>="user@user.com" link="http://user-define.com/"&gt;</a:t>
            </a:r>
          </a:p>
          <a:p>
            <a:r>
              <a:rPr lang="en-US" altLang="ko-KR" sz="1200" dirty="0"/>
              <a:t>        &lt;name </a:t>
            </a:r>
            <a:r>
              <a:rPr lang="en-US" altLang="ko-KR" sz="1200" dirty="0" err="1"/>
              <a:t>xml:lang</a:t>
            </a:r>
            <a:r>
              <a:rPr lang="en-US" altLang="ko-KR" sz="1200" dirty="0"/>
              <a:t>="</a:t>
            </a:r>
            <a:r>
              <a:rPr lang="en-US" altLang="ko-KR" sz="1200" dirty="0" err="1"/>
              <a:t>ko</a:t>
            </a:r>
            <a:r>
              <a:rPr lang="en-US" altLang="ko-KR" sz="1200" dirty="0"/>
              <a:t>"&gt;</a:t>
            </a:r>
            <a:r>
              <a:rPr lang="ko-KR" altLang="en-US" sz="1200" dirty="0"/>
              <a:t>제작자 이름</a:t>
            </a:r>
            <a:r>
              <a:rPr lang="en-US" altLang="ko-KR" sz="1200" dirty="0"/>
              <a:t>&lt;/name&gt;</a:t>
            </a:r>
          </a:p>
          <a:p>
            <a:r>
              <a:rPr lang="en-US" altLang="ko-KR" sz="1200" dirty="0" smtClean="0"/>
              <a:t>    &lt;/</a:t>
            </a:r>
            <a:r>
              <a:rPr lang="en-US" altLang="ko-KR" sz="1200" dirty="0"/>
              <a:t>author&gt;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</a:t>
            </a:r>
            <a:r>
              <a:rPr lang="en-US" altLang="ko-KR" sz="1200" dirty="0"/>
              <a:t>&lt;menus&gt;</a:t>
            </a:r>
          </a:p>
          <a:p>
            <a:r>
              <a:rPr lang="en-US" altLang="ko-KR" sz="1200" dirty="0"/>
              <a:t>        &lt;menu name="</a:t>
            </a:r>
            <a:r>
              <a:rPr lang="en-US" altLang="ko-KR" sz="1200" dirty="0" err="1"/>
              <a:t>global_menu</a:t>
            </a:r>
            <a:r>
              <a:rPr lang="en-US" altLang="ko-KR" sz="1200" dirty="0"/>
              <a:t>" </a:t>
            </a:r>
            <a:r>
              <a:rPr lang="en-US" altLang="ko-KR" sz="1200" dirty="0" err="1"/>
              <a:t>maxdepth</a:t>
            </a:r>
            <a:r>
              <a:rPr lang="en-US" altLang="ko-KR" sz="1200" dirty="0"/>
              <a:t>="3" default="true"&gt;</a:t>
            </a:r>
          </a:p>
          <a:p>
            <a:r>
              <a:rPr lang="en-US" altLang="ko-KR" sz="1200" dirty="0"/>
              <a:t>            &lt;title </a:t>
            </a:r>
            <a:r>
              <a:rPr lang="en-US" altLang="ko-KR" sz="1200" dirty="0" err="1"/>
              <a:t>xml:lang</a:t>
            </a:r>
            <a:r>
              <a:rPr lang="en-US" altLang="ko-KR" sz="1200" dirty="0"/>
              <a:t>="</a:t>
            </a:r>
            <a:r>
              <a:rPr lang="en-US" altLang="ko-KR" sz="1200" dirty="0" err="1"/>
              <a:t>ko</a:t>
            </a:r>
            <a:r>
              <a:rPr lang="en-US" altLang="ko-KR" sz="1200" dirty="0"/>
              <a:t>"&gt;</a:t>
            </a:r>
            <a:r>
              <a:rPr lang="ko-KR" altLang="en-US" sz="1200" dirty="0"/>
              <a:t>전역 메뉴</a:t>
            </a:r>
            <a:r>
              <a:rPr lang="en-US" altLang="ko-KR" sz="1200" dirty="0"/>
              <a:t>&lt;/title&gt;</a:t>
            </a:r>
          </a:p>
          <a:p>
            <a:r>
              <a:rPr lang="en-US" altLang="ko-KR" sz="1200" dirty="0" smtClean="0"/>
              <a:t>        &lt;/</a:t>
            </a:r>
            <a:r>
              <a:rPr lang="en-US" altLang="ko-KR" sz="1200" dirty="0"/>
              <a:t>menu&gt;</a:t>
            </a:r>
          </a:p>
          <a:p>
            <a:r>
              <a:rPr lang="en-US" altLang="ko-KR" sz="1200" dirty="0"/>
              <a:t>    &lt;/menus&gt;</a:t>
            </a:r>
          </a:p>
          <a:p>
            <a:r>
              <a:rPr lang="en-US" altLang="ko-KR" sz="1200" dirty="0"/>
              <a:t>&lt;/layout&gt;</a:t>
            </a:r>
          </a:p>
        </p:txBody>
      </p:sp>
      <p:sp>
        <p:nvSpPr>
          <p:cNvPr id="5" name="설명선 2 4"/>
          <p:cNvSpPr/>
          <p:nvPr/>
        </p:nvSpPr>
        <p:spPr>
          <a:xfrm>
            <a:off x="3491880" y="1668202"/>
            <a:ext cx="4896544" cy="612648"/>
          </a:xfrm>
          <a:prstGeom prst="borderCallout2">
            <a:avLst>
              <a:gd name="adj1" fmla="val 46113"/>
              <a:gd name="adj2" fmla="val 70"/>
              <a:gd name="adj3" fmla="val 47357"/>
              <a:gd name="adj4" fmla="val -6240"/>
              <a:gd name="adj5" fmla="val 107525"/>
              <a:gd name="adj6" fmla="val -2348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/>
              <a:t>레이아웃 정보 문서임을 선언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version</a:t>
            </a:r>
            <a:r>
              <a:rPr lang="ko-KR" altLang="en-US" sz="1200" dirty="0"/>
              <a:t>에는 </a:t>
            </a:r>
            <a:r>
              <a:rPr lang="en-US" altLang="ko-KR" sz="1200" dirty="0"/>
              <a:t>XE core</a:t>
            </a:r>
            <a:r>
              <a:rPr lang="ko-KR" altLang="en-US" sz="1200" dirty="0"/>
              <a:t>에서 지원하는 버전 표시</a:t>
            </a:r>
            <a:endParaRPr lang="en-US" altLang="ko-KR" sz="1200" dirty="0"/>
          </a:p>
          <a:p>
            <a:r>
              <a:rPr lang="en-US" altLang="ko-KR" sz="1200" dirty="0"/>
              <a:t>XE core 1.4.4.2</a:t>
            </a:r>
            <a:r>
              <a:rPr lang="ko-KR" altLang="en-US" sz="1200" dirty="0"/>
              <a:t>를 기준으로 지원하는 레이아웃 버전은 </a:t>
            </a:r>
            <a:r>
              <a:rPr lang="en-US" altLang="ko-KR" sz="1200" dirty="0"/>
              <a:t>0.2</a:t>
            </a:r>
            <a:r>
              <a:rPr lang="ko-KR" altLang="en-US" sz="1200" dirty="0"/>
              <a:t>입니다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  <p:sp>
        <p:nvSpPr>
          <p:cNvPr id="6" name="설명선 2 5"/>
          <p:cNvSpPr/>
          <p:nvPr/>
        </p:nvSpPr>
        <p:spPr>
          <a:xfrm>
            <a:off x="2771800" y="3504986"/>
            <a:ext cx="4896544" cy="612648"/>
          </a:xfrm>
          <a:prstGeom prst="borderCallout2">
            <a:avLst>
              <a:gd name="adj1" fmla="val 47357"/>
              <a:gd name="adj2" fmla="val 70"/>
              <a:gd name="adj3" fmla="val 47357"/>
              <a:gd name="adj4" fmla="val -6240"/>
              <a:gd name="adj5" fmla="val 107525"/>
              <a:gd name="adj6" fmla="val -2348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/>
              <a:t>XE </a:t>
            </a:r>
            <a:r>
              <a:rPr lang="ko-KR" altLang="en-US" sz="1200" dirty="0"/>
              <a:t>관리자 </a:t>
            </a:r>
            <a:r>
              <a:rPr lang="ko-KR" altLang="en-US" sz="1200" dirty="0" smtClean="0"/>
              <a:t>페이지의 레이아웃 설정에서 </a:t>
            </a:r>
            <a:r>
              <a:rPr lang="ko-KR" altLang="en-US" sz="1200" dirty="0"/>
              <a:t>생성한 메뉴와 </a:t>
            </a:r>
            <a:r>
              <a:rPr lang="ko-KR" altLang="en-US" sz="1200" dirty="0" smtClean="0"/>
              <a:t>연결</a:t>
            </a:r>
            <a:endParaRPr lang="en-US" altLang="ko-KR" sz="1200" dirty="0" smtClean="0"/>
          </a:p>
          <a:p>
            <a:r>
              <a:rPr lang="en-US" altLang="ko-KR" sz="1200" dirty="0" smtClean="0"/>
              <a:t>&lt;</a:t>
            </a:r>
            <a:r>
              <a:rPr lang="en-US" altLang="ko-KR" sz="1200" dirty="0"/>
              <a:t>menus&gt;...&lt;/menus&gt; </a:t>
            </a:r>
            <a:r>
              <a:rPr lang="ko-KR" altLang="en-US" sz="1200" dirty="0" smtClean="0"/>
              <a:t>안에 </a:t>
            </a:r>
            <a:r>
              <a:rPr lang="en-US" altLang="ko-KR" sz="1200" dirty="0"/>
              <a:t>2</a:t>
            </a:r>
            <a:r>
              <a:rPr lang="ko-KR" altLang="en-US" sz="1200" dirty="0"/>
              <a:t>개 이상의 </a:t>
            </a:r>
            <a:r>
              <a:rPr lang="en-US" altLang="ko-KR" sz="1200" dirty="0"/>
              <a:t>&lt;menu&gt;...&lt;/menu</a:t>
            </a:r>
            <a:r>
              <a:rPr lang="en-US" altLang="ko-KR" sz="1200" dirty="0" smtClean="0"/>
              <a:t>&gt;</a:t>
            </a:r>
            <a:r>
              <a:rPr lang="ko-KR" altLang="en-US" sz="1200" dirty="0" smtClean="0"/>
              <a:t>를 </a:t>
            </a:r>
            <a:r>
              <a:rPr lang="ko-KR" altLang="en-US" sz="1200" dirty="0"/>
              <a:t>작성할 수 있습니다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513088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layout.html – </a:t>
            </a:r>
            <a:r>
              <a:rPr lang="ko-KR" altLang="en-US" dirty="0" smtClean="0"/>
              <a:t>본체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34533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DOCTYPE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html,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head, body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제외한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&lt;body&gt;&lt;/body&gt;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안에 요소</a:t>
            </a:r>
            <a:endParaRPr lang="en-US" altLang="ko-KR" sz="16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AutoNum type="arabicPeriod"/>
            </a:pPr>
            <a:endParaRPr lang="en-US" altLang="ko-KR" sz="16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CSS, JS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파일을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layout.html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파일에서 불러들이면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XE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 자동으로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&lt;head&gt;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불어들임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AutoNum type="arabicPeriod"/>
            </a:pPr>
            <a:endParaRPr lang="en-US" altLang="ko-KR" sz="16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AutoNum type="arabicPeriod"/>
            </a:pPr>
            <a:endParaRPr lang="en-US" altLang="ko-KR" sz="1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AutoNum type="arabicPeriod"/>
            </a:pPr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CSS </a:t>
            </a:r>
            <a:r>
              <a:rPr lang="ko-KR" altLang="en-US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파일 불러오기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6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&lt;load target=“style.css” /&gt;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link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rel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stylesheet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 type="text/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css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href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="style.css" 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/&gt; </a:t>
            </a:r>
            <a:r>
              <a:rPr lang="ko-KR" altLang="en-US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→ 사용금지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lang="en-US" altLang="ko-KR" sz="16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FontTx/>
              <a:buAutoNum type="arabicPeriod"/>
            </a:pPr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JS </a:t>
            </a:r>
            <a:r>
              <a:rPr lang="ko-KR" altLang="en-US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파일 불러오기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6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en-US" altLang="ko-KR" sz="16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load target</a:t>
            </a:r>
            <a:r>
              <a:rPr lang="en-US" altLang="ko-KR" sz="16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=“script.js</a:t>
            </a:r>
            <a:r>
              <a:rPr lang="en-US" altLang="ko-KR" sz="1600" dirty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” </a:t>
            </a:r>
            <a:r>
              <a:rPr lang="en-US" altLang="ko-KR" sz="16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/&gt;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&lt;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script type="text/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javascript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 </a:t>
            </a:r>
            <a:r>
              <a:rPr lang="en-US" altLang="ko-KR" sz="1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src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=“script.js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"&gt;&lt;/script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→ 사용금지</a:t>
            </a:r>
            <a: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lang="en-US" altLang="ko-KR" sz="16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buFontTx/>
              <a:buAutoNum type="arabicPeriod"/>
            </a:pPr>
            <a:r>
              <a:rPr lang="ko-KR" altLang="en-US" sz="16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컨텐츠</a:t>
            </a:r>
            <a:r>
              <a:rPr lang="ko-KR" altLang="en-US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불러오기</a:t>
            </a:r>
            <a: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600" dirty="0" smtClean="0">
                <a:solidFill>
                  <a:schemeClr val="accent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{$content}</a:t>
            </a:r>
          </a:p>
        </p:txBody>
      </p:sp>
    </p:spTree>
    <p:extLst>
      <p:ext uri="{BB962C8B-B14F-4D97-AF65-F5344CB8AC3E}">
        <p14:creationId xmlns:p14="http://schemas.microsoft.com/office/powerpoint/2010/main" val="30372487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XE </a:t>
            </a:r>
            <a:r>
              <a:rPr lang="ko-KR" altLang="en-US" dirty="0" smtClean="0"/>
              <a:t>기능 넣기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layout.html</a:t>
            </a:r>
          </a:p>
          <a:p>
            <a:r>
              <a:rPr lang="ko-KR" altLang="en-US" dirty="0" smtClean="0"/>
              <a:t>메뉴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로그인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언어선택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검색</a:t>
            </a:r>
            <a:r>
              <a:rPr lang="ko-KR" altLang="en-US" dirty="0" err="1"/>
              <a:t>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41790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1"/>
                </a:solidFill>
              </a:rPr>
              <a:t>메뉴</a:t>
            </a:r>
            <a:r>
              <a:rPr lang="en-US" altLang="ko-KR" dirty="0" smtClean="0">
                <a:solidFill>
                  <a:schemeClr val="accent1"/>
                </a:solidFill>
              </a:rPr>
              <a:t>(Navigation)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409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메뉴코드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683568" y="1633364"/>
            <a:ext cx="7660945" cy="3181712"/>
            <a:chOff x="683568" y="1633364"/>
            <a:chExt cx="7660945" cy="3181712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2137420"/>
              <a:ext cx="7588937" cy="267765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&lt;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ul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id=“</a:t>
              </a: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global_menu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” </a:t>
              </a:r>
              <a:r>
                <a:rPr lang="en-US" altLang="ko-KR" sz="1400" dirty="0" err="1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cond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="$</a:t>
              </a:r>
              <a:r>
                <a:rPr lang="en-US" altLang="ko-KR" sz="1400" dirty="0" err="1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global_menu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list"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  <a:endPara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 &lt;li 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loop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="$</a:t>
              </a:r>
              <a:r>
                <a:rPr lang="en-US" altLang="ko-KR" sz="1400" dirty="0" err="1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global_menu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&gt;list=&gt;$key,$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"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&lt;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a class="selected"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|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cond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="$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['selected']"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1400" dirty="0" err="1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href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="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{$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['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href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']}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" target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="_blank"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|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cond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="$</a:t>
              </a:r>
              <a:r>
                <a:rPr lang="en-US" altLang="ko-KR" sz="1400" dirty="0" err="1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'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open_window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']=='Y'"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{$</a:t>
              </a:r>
              <a:r>
                <a:rPr lang="en-US" altLang="ko-KR" sz="1400" dirty="0" err="1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val</a:t>
              </a:r>
              <a:r>
                <a:rPr lang="en-US" altLang="ko-KR" sz="1400" dirty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['link']}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&lt;/a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  &lt;/</a:t>
              </a: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li&gt;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1400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&lt;/</a:t>
              </a:r>
              <a:r>
                <a:rPr lang="en-US" altLang="ko-KR" sz="1400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ul</a:t>
              </a:r>
              <a:r>
                <a:rPr lang="en-US" altLang="ko-KR" sz="1400" dirty="0" smtClean="0">
                  <a:latin typeface="나눔고딕" panose="020D0604000000000000" pitchFamily="50" charset="-127"/>
                  <a:ea typeface="나눔고딕" panose="020D0604000000000000" pitchFamily="50" charset="-127"/>
                </a:rPr>
                <a:t>&gt;</a:t>
              </a:r>
              <a:endPara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1633364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예시</a:t>
              </a:r>
              <a:r>
                <a:rPr lang="en-US" altLang="ko-KR" sz="1400" dirty="0" smtClean="0">
                  <a:solidFill>
                    <a:schemeClr val="accent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endPara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2299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lnSpc>
            <a:spcPct val="150000"/>
          </a:lnSpc>
          <a:defRPr dirty="0" smtClean="0">
            <a:latin typeface="나눔고딕OTF" pitchFamily="34" charset="-127"/>
            <a:ea typeface="나눔고딕OTF" pitchFamily="34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1063</Words>
  <Application>Microsoft Office PowerPoint</Application>
  <PresentationFormat>화면 슬라이드 쇼(16:10)</PresentationFormat>
  <Paragraphs>148</Paragraphs>
  <Slides>19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나눔고딕</vt:lpstr>
      <vt:lpstr>나눔고딕 Light</vt:lpstr>
      <vt:lpstr>나눔고딕OTF</vt:lpstr>
      <vt:lpstr>맑은 고딕</vt:lpstr>
      <vt:lpstr>Arial</vt:lpstr>
      <vt:lpstr>1_Office 테마</vt:lpstr>
      <vt:lpstr>레이아웃 제작 기본</vt:lpstr>
      <vt:lpstr>순서</vt:lpstr>
      <vt:lpstr>레이아웃 파일 구조</vt:lpstr>
      <vt:lpstr>XE 레이아웃 파일 구조</vt:lpstr>
      <vt:lpstr>Info.xml – 스킨정보</vt:lpstr>
      <vt:lpstr>layout.html – 본체</vt:lpstr>
      <vt:lpstr>XE 기능 넣기</vt:lpstr>
      <vt:lpstr>메뉴(Navigation)</vt:lpstr>
      <vt:lpstr>메뉴코드</vt:lpstr>
      <vt:lpstr>XE의 메뉴 변수들</vt:lpstr>
      <vt:lpstr>메뉴코드 분석 - cond</vt:lpstr>
      <vt:lpstr>메뉴코드 분석 - |cond</vt:lpstr>
      <vt:lpstr>메뉴코드 분석 - loop</vt:lpstr>
      <vt:lpstr>로그인 링크</vt:lpstr>
      <vt:lpstr>로그인 코드</vt:lpstr>
      <vt:lpstr>언어선택</vt:lpstr>
      <vt:lpstr>언어선택 코드</vt:lpstr>
      <vt:lpstr>검색폼</vt:lpstr>
      <vt:lpstr>검색폼 코드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달란트잔치 2010</dc:title>
  <dc:creator>Microsoft Corporation</dc:creator>
  <cp:lastModifiedBy>jinhwat@gmail.com</cp:lastModifiedBy>
  <cp:revision>656</cp:revision>
  <dcterms:created xsi:type="dcterms:W3CDTF">2006-10-05T04:04:58Z</dcterms:created>
  <dcterms:modified xsi:type="dcterms:W3CDTF">2014-06-29T15:24:10Z</dcterms:modified>
</cp:coreProperties>
</file>